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31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</p:sldIdLst>
  <p:sldSz cx="7680325" cy="9966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9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325" cy="996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91" y="2633074"/>
            <a:ext cx="4459079" cy="2202434"/>
          </a:xfrm>
        </p:spPr>
        <p:txBody>
          <a:bodyPr anchor="b">
            <a:noAutofit/>
          </a:bodyPr>
          <a:lstStyle>
            <a:lvl1pPr algn="ctr">
              <a:defRPr sz="4032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291" y="5229236"/>
            <a:ext cx="4459079" cy="2002059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94529" y="7345554"/>
            <a:ext cx="565505" cy="40603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4291" y="7345554"/>
            <a:ext cx="3414200" cy="406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073" y="7345554"/>
            <a:ext cx="347297" cy="40603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96513" y="5044677"/>
            <a:ext cx="42946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6997957"/>
            <a:ext cx="5710464" cy="823607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1987" y="1501101"/>
            <a:ext cx="5956352" cy="48847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344"/>
            </a:lvl2pPr>
            <a:lvl3pPr marL="768005" indent="0">
              <a:buNone/>
              <a:defRPr sz="1344"/>
            </a:lvl3pPr>
            <a:lvl4pPr marL="1152007" indent="0">
              <a:buNone/>
              <a:defRPr sz="1344"/>
            </a:lvl4pPr>
            <a:lvl5pPr marL="1536009" indent="0">
              <a:buNone/>
              <a:defRPr sz="1344"/>
            </a:lvl5pPr>
            <a:lvl6pPr marL="1920011" indent="0">
              <a:buNone/>
              <a:defRPr sz="1344"/>
            </a:lvl6pPr>
            <a:lvl7pPr marL="2304014" indent="0">
              <a:buNone/>
              <a:defRPr sz="1344"/>
            </a:lvl7pPr>
            <a:lvl8pPr marL="2688016" indent="0">
              <a:buNone/>
              <a:defRPr sz="1344"/>
            </a:lvl8pPr>
            <a:lvl9pPr marL="3072018" indent="0">
              <a:buNone/>
              <a:defRPr sz="13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6" y="7821564"/>
            <a:ext cx="5710464" cy="71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8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17905"/>
            <a:ext cx="5710464" cy="4501936"/>
          </a:xfrm>
        </p:spPr>
        <p:txBody>
          <a:bodyPr anchor="ctr">
            <a:normAutofit/>
          </a:bodyPr>
          <a:lstStyle>
            <a:lvl1pPr algn="ctr">
              <a:defRPr sz="2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6213572"/>
            <a:ext cx="5710466" cy="2325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73822" y="6016706"/>
            <a:ext cx="55489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47" y="1427274"/>
            <a:ext cx="5375766" cy="3445151"/>
          </a:xfrm>
        </p:spPr>
        <p:txBody>
          <a:bodyPr anchor="ctr">
            <a:normAutofit/>
          </a:bodyPr>
          <a:lstStyle>
            <a:lvl1pPr algn="ctr">
              <a:defRPr sz="268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44057" y="4872425"/>
            <a:ext cx="4949541" cy="94741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12"/>
            </a:lvl1pPr>
            <a:lvl2pPr marL="384002" indent="0">
              <a:buFontTx/>
              <a:buNone/>
              <a:defRPr/>
            </a:lvl2pPr>
            <a:lvl3pPr marL="768005" indent="0">
              <a:buFontTx/>
              <a:buNone/>
              <a:defRPr/>
            </a:lvl3pPr>
            <a:lvl4pPr marL="1152007" indent="0">
              <a:buFontTx/>
              <a:buNone/>
              <a:defRPr/>
            </a:lvl4pPr>
            <a:lvl5pPr marL="153600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3" y="6312007"/>
            <a:ext cx="5710468" cy="2227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915" y="1315709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1613" y="4109576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 algn="r"/>
            <a:r>
              <a:rPr lang="en-US" sz="604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3822" y="6016706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8" y="4808165"/>
            <a:ext cx="5710459" cy="2134520"/>
          </a:xfrm>
        </p:spPr>
        <p:txBody>
          <a:bodyPr anchor="b">
            <a:normAutofit/>
          </a:bodyPr>
          <a:lstStyle>
            <a:lvl1pPr algn="l">
              <a:defRPr sz="2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7" y="6942685"/>
            <a:ext cx="5710461" cy="1250368"/>
          </a:xfrm>
        </p:spPr>
        <p:txBody>
          <a:bodyPr anchor="t">
            <a:normAutofit/>
          </a:bodyPr>
          <a:lstStyle>
            <a:lvl1pPr marL="0" indent="0" algn="l">
              <a:buNone/>
              <a:defRPr sz="1512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5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812" y="1427274"/>
            <a:ext cx="5312702" cy="3260590"/>
          </a:xfrm>
        </p:spPr>
        <p:txBody>
          <a:bodyPr anchor="ctr">
            <a:normAutofit/>
          </a:bodyPr>
          <a:lstStyle>
            <a:lvl1pPr algn="ctr">
              <a:defRPr sz="268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88487" y="5288796"/>
            <a:ext cx="5710461" cy="128897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6582696"/>
            <a:ext cx="5710466" cy="1956353"/>
          </a:xfrm>
        </p:spPr>
        <p:txBody>
          <a:bodyPr anchor="t">
            <a:normAutofit/>
          </a:bodyPr>
          <a:lstStyle>
            <a:lvl1pPr marL="0" indent="0" algn="l">
              <a:buNone/>
              <a:defRPr sz="1344">
                <a:solidFill>
                  <a:schemeClr val="tx1"/>
                </a:solidFill>
              </a:defRPr>
            </a:lvl1pPr>
            <a:lvl2pPr marL="38400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510" y="1303405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298" y="3789657"/>
            <a:ext cx="384116" cy="849820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 algn="r"/>
            <a:r>
              <a:rPr lang="en-US" sz="67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73822" y="4983163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5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1427273"/>
            <a:ext cx="5710464" cy="333441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688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88487" y="5182489"/>
            <a:ext cx="5710461" cy="131555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6" y="6496568"/>
            <a:ext cx="5710464" cy="2042482"/>
          </a:xfrm>
        </p:spPr>
        <p:txBody>
          <a:bodyPr anchor="t">
            <a:normAutofit/>
          </a:bodyPr>
          <a:lstStyle>
            <a:lvl1pPr marL="0" indent="0" algn="l">
              <a:buNone/>
              <a:defRPr sz="1344">
                <a:solidFill>
                  <a:schemeClr val="tx1"/>
                </a:solidFill>
              </a:defRPr>
            </a:lvl1pPr>
            <a:lvl2pPr marL="38400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73826" y="4983163"/>
            <a:ext cx="55489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1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8485" y="3618766"/>
            <a:ext cx="5710466" cy="49202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73823" y="3421902"/>
            <a:ext cx="554893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8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39159" y="1317906"/>
            <a:ext cx="1359789" cy="72211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8487" y="1317906"/>
            <a:ext cx="4128686" cy="722114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45796" y="1317906"/>
            <a:ext cx="0" cy="722114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7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73823" y="3421902"/>
            <a:ext cx="55397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22" y="2385368"/>
            <a:ext cx="5539791" cy="2648552"/>
          </a:xfrm>
        </p:spPr>
        <p:txBody>
          <a:bodyPr anchor="b">
            <a:normAutofit/>
          </a:bodyPr>
          <a:lstStyle>
            <a:lvl1pPr algn="ctr">
              <a:defRPr sz="33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822" y="5427650"/>
            <a:ext cx="5539791" cy="158405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6">
                <a:solidFill>
                  <a:schemeClr val="tx1"/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73823" y="5230783"/>
            <a:ext cx="55397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2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73822" y="3424213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62" y="3614454"/>
            <a:ext cx="2803319" cy="50097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605" y="3614454"/>
            <a:ext cx="2803319" cy="50097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7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7" y="3863489"/>
            <a:ext cx="2803319" cy="837447"/>
          </a:xfrm>
        </p:spPr>
        <p:txBody>
          <a:bodyPr anchor="b">
            <a:noAutofit/>
          </a:bodyPr>
          <a:lstStyle>
            <a:lvl1pPr marL="0" indent="0">
              <a:buNone/>
              <a:defRPr sz="2016" b="0">
                <a:solidFill>
                  <a:schemeClr val="accent1"/>
                </a:solidFill>
              </a:defRPr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8487" y="4713241"/>
            <a:ext cx="2803319" cy="39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8816" y="3863489"/>
            <a:ext cx="2803319" cy="837447"/>
          </a:xfrm>
        </p:spPr>
        <p:txBody>
          <a:bodyPr anchor="b">
            <a:noAutofit/>
          </a:bodyPr>
          <a:lstStyle>
            <a:lvl1pPr marL="0" indent="0">
              <a:buNone/>
              <a:defRPr sz="2016" b="0">
                <a:solidFill>
                  <a:schemeClr val="accent1"/>
                </a:solidFill>
              </a:defRPr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8816" y="4713241"/>
            <a:ext cx="2803319" cy="39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73822" y="3421902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2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1330206"/>
            <a:ext cx="5710465" cy="1894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73822" y="3421902"/>
            <a:ext cx="55397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2017874"/>
            <a:ext cx="2130734" cy="1993265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566" y="1427275"/>
            <a:ext cx="3238385" cy="711177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5" y="4404867"/>
            <a:ext cx="2130734" cy="3543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73823" y="4232612"/>
            <a:ext cx="196005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8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5" y="2737661"/>
            <a:ext cx="3050797" cy="1993265"/>
          </a:xfrm>
        </p:spPr>
        <p:txBody>
          <a:bodyPr anchor="b">
            <a:normAutofit/>
          </a:bodyPr>
          <a:lstStyle>
            <a:lvl1pPr algn="ctr">
              <a:defRPr sz="2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2944" y="1501100"/>
            <a:ext cx="2460545" cy="696412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344"/>
            </a:lvl2pPr>
            <a:lvl3pPr marL="768005" indent="0">
              <a:buNone/>
              <a:defRPr sz="1344"/>
            </a:lvl3pPr>
            <a:lvl4pPr marL="1152007" indent="0">
              <a:buNone/>
              <a:defRPr sz="1344"/>
            </a:lvl4pPr>
            <a:lvl5pPr marL="1536009" indent="0">
              <a:buNone/>
              <a:defRPr sz="1344"/>
            </a:lvl5pPr>
            <a:lvl6pPr marL="1920011" indent="0">
              <a:buNone/>
              <a:defRPr sz="1344"/>
            </a:lvl6pPr>
            <a:lvl7pPr marL="2304014" indent="0">
              <a:buNone/>
              <a:defRPr sz="1344"/>
            </a:lvl7pPr>
            <a:lvl8pPr marL="2688016" indent="0">
              <a:buNone/>
              <a:defRPr sz="1344"/>
            </a:lvl8pPr>
            <a:lvl9pPr marL="3072018" indent="0">
              <a:buNone/>
              <a:defRPr sz="13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485" y="4730926"/>
            <a:ext cx="3050797" cy="2657687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7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325" cy="9966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8948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485" y="3618766"/>
            <a:ext cx="5710466" cy="5006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9162" y="8662090"/>
            <a:ext cx="964478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485" y="8662090"/>
            <a:ext cx="4287566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6750" y="8662090"/>
            <a:ext cx="332201" cy="40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384002" rtl="0" eaLnBrk="1" latinLnBrk="0" hangingPunct="1">
        <a:spcBef>
          <a:spcPct val="0"/>
        </a:spcBef>
        <a:buNone/>
        <a:defRPr sz="336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0001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201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4004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08006" indent="-240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5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96008" indent="-144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34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80010" indent="-144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12013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96015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880017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64019" indent="-192001" algn="l" defTabSz="384002" rtl="0" eaLnBrk="1" latinLnBrk="0" hangingPunct="1">
        <a:spcBef>
          <a:spcPct val="20000"/>
        </a:spcBef>
        <a:spcAft>
          <a:spcPts val="504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05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7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9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1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4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6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8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" y="2209"/>
            <a:ext cx="7676190" cy="9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6" y="1330206"/>
            <a:ext cx="5710464" cy="159960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7677150" cy="99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9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Sisira Walaliyadde</dc:creator>
  <cp:lastModifiedBy>Sisira Walaliyadde</cp:lastModifiedBy>
  <cp:revision>21</cp:revision>
  <dcterms:created xsi:type="dcterms:W3CDTF">2017-04-11T18:22:46Z</dcterms:created>
  <dcterms:modified xsi:type="dcterms:W3CDTF">2017-04-12T21:10:38Z</dcterms:modified>
</cp:coreProperties>
</file>