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6" r:id="rId3"/>
    <p:sldId id="271" r:id="rId4"/>
    <p:sldId id="269" r:id="rId5"/>
    <p:sldId id="268" r:id="rId6"/>
    <p:sldId id="267" r:id="rId7"/>
  </p:sldIdLst>
  <p:sldSz cx="6858000" cy="85042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59" autoAdjust="0"/>
  </p:normalViewPr>
  <p:slideViewPr>
    <p:cSldViewPr snapToGrid="0">
      <p:cViewPr varScale="1">
        <p:scale>
          <a:sx n="57" d="100"/>
          <a:sy n="57" d="100"/>
        </p:scale>
        <p:origin x="220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391782"/>
            <a:ext cx="5829300" cy="296073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466694"/>
            <a:ext cx="5143500" cy="20532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325F-31B8-4F31-9D7D-95010971B24D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010C-A43D-4743-90FE-0C161EAF3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5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325F-31B8-4F31-9D7D-95010971B24D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010C-A43D-4743-90FE-0C161EAF3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6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52772"/>
            <a:ext cx="1478756" cy="72069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52772"/>
            <a:ext cx="4350544" cy="72069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325F-31B8-4F31-9D7D-95010971B24D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010C-A43D-4743-90FE-0C161EAF3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4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325F-31B8-4F31-9D7D-95010971B24D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010C-A43D-4743-90FE-0C161EAF3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120156"/>
            <a:ext cx="5915025" cy="3537526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5691149"/>
            <a:ext cx="5915025" cy="186030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325F-31B8-4F31-9D7D-95010971B24D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010C-A43D-4743-90FE-0C161EAF3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8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263860"/>
            <a:ext cx="2914650" cy="53958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263860"/>
            <a:ext cx="2914650" cy="53958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325F-31B8-4F31-9D7D-95010971B24D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010C-A43D-4743-90FE-0C161EAF3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7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2774"/>
            <a:ext cx="5915025" cy="1643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084720"/>
            <a:ext cx="2901255" cy="10216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106409"/>
            <a:ext cx="2901255" cy="45690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084720"/>
            <a:ext cx="2915543" cy="10216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106409"/>
            <a:ext cx="2915543" cy="45690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325F-31B8-4F31-9D7D-95010971B24D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010C-A43D-4743-90FE-0C161EAF3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9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325F-31B8-4F31-9D7D-95010971B24D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010C-A43D-4743-90FE-0C161EAF3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3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325F-31B8-4F31-9D7D-95010971B24D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010C-A43D-4743-90FE-0C161EAF3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4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66949"/>
            <a:ext cx="2211884" cy="198432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224455"/>
            <a:ext cx="3471863" cy="604352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551271"/>
            <a:ext cx="2211884" cy="472654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325F-31B8-4F31-9D7D-95010971B24D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010C-A43D-4743-90FE-0C161EAF3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4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66949"/>
            <a:ext cx="2211884" cy="198432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224455"/>
            <a:ext cx="3471863" cy="604352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551271"/>
            <a:ext cx="2211884" cy="472654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325F-31B8-4F31-9D7D-95010971B24D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010C-A43D-4743-90FE-0C161EAF3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52774"/>
            <a:ext cx="5915025" cy="1643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263860"/>
            <a:ext cx="5915025" cy="539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7882171"/>
            <a:ext cx="1543050" cy="452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3325F-31B8-4F31-9D7D-95010971B24D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7882171"/>
            <a:ext cx="2314575" cy="452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7882171"/>
            <a:ext cx="1543050" cy="452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4010C-A43D-4743-90FE-0C161EAF3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7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257" cy="850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0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85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1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4"/>
            <a:ext cx="6855269" cy="850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9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846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3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10"/>
            <a:ext cx="6830265" cy="846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5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858257" cy="850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</TotalTime>
  <Words>8</Words>
  <Application>Microsoft Office PowerPoint</Application>
  <PresentationFormat>Custom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.</vt:lpstr>
      <vt:lpstr>.</vt:lpstr>
      <vt:lpstr>PowerPoint Presentation</vt:lpstr>
      <vt:lpstr>PowerPoint Presentation</vt:lpstr>
      <vt:lpstr>.</vt:lpstr>
      <vt:lpstr>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Dubai Dhaham Pasala  Art Competition 2017 - Winners</dc:title>
  <dc:creator>Sisira Walaliyadde</dc:creator>
  <cp:lastModifiedBy>Sisira Walaliyadde</cp:lastModifiedBy>
  <cp:revision>11</cp:revision>
  <dcterms:created xsi:type="dcterms:W3CDTF">2017-03-23T15:01:42Z</dcterms:created>
  <dcterms:modified xsi:type="dcterms:W3CDTF">2017-03-31T09:29:44Z</dcterms:modified>
</cp:coreProperties>
</file>