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67" r:id="rId3"/>
    <p:sldId id="275" r:id="rId4"/>
    <p:sldId id="274" r:id="rId5"/>
    <p:sldId id="273" r:id="rId6"/>
    <p:sldId id="272" r:id="rId7"/>
    <p:sldId id="271" r:id="rId8"/>
    <p:sldId id="270" r:id="rId9"/>
    <p:sldId id="268" r:id="rId10"/>
    <p:sldId id="26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300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F1E1C-9C84-45B8-865C-F7DE2E86FE19}" type="datetimeFigureOut">
              <a:rPr lang="en-US" smtClean="0"/>
              <a:t>3/6/2016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B8B0D-07B1-46A0-9093-E01E69054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415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F1E1C-9C84-45B8-865C-F7DE2E86FE19}" type="datetimeFigureOut">
              <a:rPr lang="en-US" smtClean="0"/>
              <a:t>3/6/2016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B8B0D-07B1-46A0-9093-E01E69054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1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F1E1C-9C84-45B8-865C-F7DE2E86FE19}" type="datetimeFigureOut">
              <a:rPr lang="en-US" smtClean="0"/>
              <a:t>3/6/2016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B8B0D-07B1-46A0-9093-E01E69054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023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F1E1C-9C84-45B8-865C-F7DE2E86FE19}" type="datetimeFigureOut">
              <a:rPr lang="en-US" smtClean="0"/>
              <a:t>3/6/2016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B8B0D-07B1-46A0-9093-E01E69054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484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F1E1C-9C84-45B8-865C-F7DE2E86FE19}" type="datetimeFigureOut">
              <a:rPr lang="en-US" smtClean="0"/>
              <a:t>3/6/2016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B8B0D-07B1-46A0-9093-E01E69054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778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F1E1C-9C84-45B8-865C-F7DE2E86FE19}" type="datetimeFigureOut">
              <a:rPr lang="en-US" smtClean="0"/>
              <a:t>3/6/2016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B8B0D-07B1-46A0-9093-E01E69054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874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F1E1C-9C84-45B8-865C-F7DE2E86FE19}" type="datetimeFigureOut">
              <a:rPr lang="en-US" smtClean="0"/>
              <a:t>3/6/2016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B8B0D-07B1-46A0-9093-E01E69054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277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F1E1C-9C84-45B8-865C-F7DE2E86FE19}" type="datetimeFigureOut">
              <a:rPr lang="en-US" smtClean="0"/>
              <a:t>3/6/2016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B8B0D-07B1-46A0-9093-E01E69054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191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F1E1C-9C84-45B8-865C-F7DE2E86FE19}" type="datetimeFigureOut">
              <a:rPr lang="en-US" smtClean="0"/>
              <a:t>3/6/2016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B8B0D-07B1-46A0-9093-E01E69054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771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F1E1C-9C84-45B8-865C-F7DE2E86FE19}" type="datetimeFigureOut">
              <a:rPr lang="en-US" smtClean="0"/>
              <a:t>3/6/2016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B8B0D-07B1-46A0-9093-E01E69054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647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F1E1C-9C84-45B8-865C-F7DE2E86FE19}" type="datetimeFigureOut">
              <a:rPr lang="en-US" smtClean="0"/>
              <a:t>3/6/2016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B8B0D-07B1-46A0-9093-E01E69054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18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9F1E1C-9C84-45B8-865C-F7DE2E86FE19}" type="datetimeFigureOut">
              <a:rPr lang="en-US" smtClean="0"/>
              <a:t>3/6/2016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CB8B0D-07B1-46A0-9093-E01E69054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249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47109" y="1"/>
            <a:ext cx="4890498" cy="692417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5573" y="0"/>
            <a:ext cx="548085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08460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9244" y="0"/>
            <a:ext cx="473351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9767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645" y="0"/>
            <a:ext cx="474671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19612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4647" y="0"/>
            <a:ext cx="476270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718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4336" y="0"/>
            <a:ext cx="476332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4595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7689" y="0"/>
            <a:ext cx="473662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78258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7209" y="0"/>
            <a:ext cx="473758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14757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6699" y="0"/>
            <a:ext cx="471860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0351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8091" y="0"/>
            <a:ext cx="473581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50915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4378" y="0"/>
            <a:ext cx="472324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3778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</TotalTime>
  <Words>20</Words>
  <Application>Microsoft Office PowerPoint</Application>
  <PresentationFormat>Custom</PresentationFormat>
  <Paragraphs>20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.</vt:lpstr>
      <vt:lpstr>.</vt:lpstr>
      <vt:lpstr>.</vt:lpstr>
      <vt:lpstr>.</vt:lpstr>
      <vt:lpstr>.</vt:lpstr>
      <vt:lpstr>.</vt:lpstr>
      <vt:lpstr>.</vt:lpstr>
      <vt:lpstr>.</vt:lpstr>
      <vt:lpstr>.</vt:lpstr>
      <vt:lpstr>.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.</dc:title>
  <dc:creator>Sisira Walaliyadde</dc:creator>
  <cp:lastModifiedBy>admin</cp:lastModifiedBy>
  <cp:revision>5</cp:revision>
  <dcterms:created xsi:type="dcterms:W3CDTF">2015-02-28T11:12:02Z</dcterms:created>
  <dcterms:modified xsi:type="dcterms:W3CDTF">2016-03-06T17:01:11Z</dcterms:modified>
</cp:coreProperties>
</file>